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3" r:id="rId10"/>
    <p:sldId id="264" r:id="rId11"/>
    <p:sldId id="265" r:id="rId12"/>
    <p:sldId id="271" r:id="rId13"/>
    <p:sldId id="266" r:id="rId14"/>
    <p:sldId id="269" r:id="rId15"/>
    <p:sldId id="268" r:id="rId16"/>
    <p:sldId id="267" r:id="rId17"/>
    <p:sldId id="302" r:id="rId18"/>
    <p:sldId id="303" r:id="rId19"/>
    <p:sldId id="305" r:id="rId20"/>
    <p:sldId id="270" r:id="rId21"/>
    <p:sldId id="272" r:id="rId22"/>
    <p:sldId id="273" r:id="rId23"/>
    <p:sldId id="274" r:id="rId24"/>
    <p:sldId id="275" r:id="rId25"/>
    <p:sldId id="306" r:id="rId26"/>
    <p:sldId id="276" r:id="rId27"/>
    <p:sldId id="277" r:id="rId28"/>
    <p:sldId id="278" r:id="rId29"/>
    <p:sldId id="279" r:id="rId30"/>
    <p:sldId id="280" r:id="rId31"/>
    <p:sldId id="294" r:id="rId32"/>
    <p:sldId id="282" r:id="rId33"/>
    <p:sldId id="283" r:id="rId34"/>
    <p:sldId id="284" r:id="rId35"/>
    <p:sldId id="285" r:id="rId36"/>
    <p:sldId id="286" r:id="rId37"/>
    <p:sldId id="295" r:id="rId38"/>
    <p:sldId id="296" r:id="rId39"/>
    <p:sldId id="297" r:id="rId40"/>
    <p:sldId id="298" r:id="rId41"/>
    <p:sldId id="304" r:id="rId42"/>
    <p:sldId id="289" r:id="rId43"/>
    <p:sldId id="300" r:id="rId44"/>
    <p:sldId id="301" r:id="rId45"/>
    <p:sldId id="292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Microsoft Himalaya" panose="01010100010101010101" pitchFamily="2" charset="0"/>
      <p:regular r:id="rId52"/>
    </p:embeddedFont>
    <p:embeddedFont>
      <p:font typeface="MS PGothic" panose="020B0600070205080204" pitchFamily="34" charset="-128"/>
      <p:regular r:id="rId53"/>
    </p:embeddedFont>
    <p:embeddedFont>
      <p:font typeface="Nirmala UI" panose="020B0502040204020203" pitchFamily="34" charset="0"/>
      <p:regular r:id="rId54"/>
      <p:bold r:id="rId55"/>
    </p:embeddedFont>
    <p:embeddedFont>
      <p:font typeface="Poppins" panose="020B0604020202020204" charset="0"/>
      <p:regular r:id="rId56"/>
      <p:bold r:id="rId57"/>
      <p:italic r:id="rId58"/>
      <p:boldItalic r:id="rId59"/>
    </p:embeddedFont>
    <p:embeddedFont>
      <p:font typeface="Poppins Light" panose="020B0604020202020204" charset="0"/>
      <p:regular r:id="rId60"/>
      <p:bold r:id="rId61"/>
      <p:italic r:id="rId62"/>
      <p:boldItalic r:id="rId63"/>
    </p:embeddedFont>
    <p:embeddedFont>
      <p:font typeface="Poppins Medium" panose="020B0604020202020204" charset="0"/>
      <p:regular r:id="rId64"/>
      <p:bold r:id="rId65"/>
      <p:italic r:id="rId66"/>
      <p:boldItalic r:id="rId67"/>
    </p:embeddedFont>
    <p:embeddedFont>
      <p:font typeface="Poppins SemiBold" panose="020B060402020202020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gX7z2eTqZJraHkgwByOl9bKpzM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48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c5704ecf5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gec5704ecf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c5704ecf5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ec5704ecf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c5704ecf5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gec5704ecf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c5704ecf5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ec5704ecf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c5704ecf5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gec5704ecf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c5704ecf5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gec5704ecf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6309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3" name="Google Shape;37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4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icture">
  <p:cSld name="6 Pictur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3"/>
          <p:cNvSpPr txBox="1">
            <a:spLocks noGrp="1"/>
          </p:cNvSpPr>
          <p:nvPr>
            <p:ph type="title"/>
          </p:nvPr>
        </p:nvSpPr>
        <p:spPr>
          <a:xfrm>
            <a:off x="628650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53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" name="Google Shape;50;p53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3"/>
          <p:cNvSpPr>
            <a:spLocks noGrp="1"/>
          </p:cNvSpPr>
          <p:nvPr>
            <p:ph type="pic" idx="2"/>
          </p:nvPr>
        </p:nvSpPr>
        <p:spPr>
          <a:xfrm>
            <a:off x="5923222" y="1511365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53"/>
          <p:cNvSpPr>
            <a:spLocks noGrp="1"/>
          </p:cNvSpPr>
          <p:nvPr>
            <p:ph type="pic" idx="3"/>
          </p:nvPr>
        </p:nvSpPr>
        <p:spPr>
          <a:xfrm>
            <a:off x="7830824" y="1511365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53"/>
          <p:cNvSpPr>
            <a:spLocks noGrp="1"/>
          </p:cNvSpPr>
          <p:nvPr>
            <p:ph type="pic" idx="4"/>
          </p:nvPr>
        </p:nvSpPr>
        <p:spPr>
          <a:xfrm>
            <a:off x="9739217" y="1511365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53"/>
          <p:cNvSpPr>
            <a:spLocks noGrp="1"/>
          </p:cNvSpPr>
          <p:nvPr>
            <p:ph type="pic" idx="5"/>
          </p:nvPr>
        </p:nvSpPr>
        <p:spPr>
          <a:xfrm>
            <a:off x="5923222" y="3885261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53"/>
          <p:cNvSpPr>
            <a:spLocks noGrp="1"/>
          </p:cNvSpPr>
          <p:nvPr>
            <p:ph type="pic" idx="6"/>
          </p:nvPr>
        </p:nvSpPr>
        <p:spPr>
          <a:xfrm>
            <a:off x="7830824" y="3885261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53"/>
          <p:cNvSpPr>
            <a:spLocks noGrp="1"/>
          </p:cNvSpPr>
          <p:nvPr>
            <p:ph type="pic" idx="7"/>
          </p:nvPr>
        </p:nvSpPr>
        <p:spPr>
          <a:xfrm>
            <a:off x="9739217" y="3885261"/>
            <a:ext cx="1828800" cy="228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on Left">
  <p:cSld name="Picture on Lef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4"/>
          <p:cNvSpPr txBox="1">
            <a:spLocks noGrp="1"/>
          </p:cNvSpPr>
          <p:nvPr>
            <p:ph type="title"/>
          </p:nvPr>
        </p:nvSpPr>
        <p:spPr>
          <a:xfrm>
            <a:off x="4456256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0" name="Google Shape;60;p54"/>
          <p:cNvCxnSpPr/>
          <p:nvPr/>
        </p:nvCxnSpPr>
        <p:spPr>
          <a:xfrm>
            <a:off x="4558546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" name="Google Shape;61;p54"/>
          <p:cNvSpPr txBox="1">
            <a:spLocks noGrp="1"/>
          </p:cNvSpPr>
          <p:nvPr>
            <p:ph type="body" idx="1"/>
          </p:nvPr>
        </p:nvSpPr>
        <p:spPr>
          <a:xfrm>
            <a:off x="4456256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54"/>
          <p:cNvSpPr>
            <a:spLocks noGrp="1"/>
          </p:cNvSpPr>
          <p:nvPr>
            <p:ph type="pic" idx="2"/>
          </p:nvPr>
        </p:nvSpPr>
        <p:spPr>
          <a:xfrm>
            <a:off x="-1" y="0"/>
            <a:ext cx="414488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phone">
  <p:cSld name="Smartphon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5"/>
          <p:cNvSpPr>
            <a:spLocks noGrp="1"/>
          </p:cNvSpPr>
          <p:nvPr>
            <p:ph type="pic" idx="2"/>
          </p:nvPr>
        </p:nvSpPr>
        <p:spPr>
          <a:xfrm>
            <a:off x="2641618" y="1616916"/>
            <a:ext cx="2095482" cy="37869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5" name="Google Shape;65;p55"/>
          <p:cNvCxnSpPr/>
          <p:nvPr/>
        </p:nvCxnSpPr>
        <p:spPr>
          <a:xfrm>
            <a:off x="5390026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" name="Google Shape;66;p55"/>
          <p:cNvSpPr txBox="1">
            <a:spLocks noGrp="1"/>
          </p:cNvSpPr>
          <p:nvPr>
            <p:ph type="body" idx="1"/>
          </p:nvPr>
        </p:nvSpPr>
        <p:spPr>
          <a:xfrm>
            <a:off x="5287736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55"/>
          <p:cNvSpPr>
            <a:spLocks noGrp="1"/>
          </p:cNvSpPr>
          <p:nvPr>
            <p:ph type="pic" idx="3"/>
          </p:nvPr>
        </p:nvSpPr>
        <p:spPr>
          <a:xfrm>
            <a:off x="740479" y="1503847"/>
            <a:ext cx="2193221" cy="399207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5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69" name="Google Shape;69;p55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55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" name="Google Shape;71;p55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saic Picture">
  <p:cSld name="Mosaic Pictur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6"/>
          <p:cNvSpPr txBox="1">
            <a:spLocks noGrp="1"/>
          </p:cNvSpPr>
          <p:nvPr>
            <p:ph type="title"/>
          </p:nvPr>
        </p:nvSpPr>
        <p:spPr>
          <a:xfrm>
            <a:off x="628650" y="1254125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p56"/>
          <p:cNvCxnSpPr/>
          <p:nvPr/>
        </p:nvCxnSpPr>
        <p:spPr>
          <a:xfrm>
            <a:off x="730940" y="2801614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75;p56"/>
          <p:cNvSpPr txBox="1">
            <a:spLocks noGrp="1"/>
          </p:cNvSpPr>
          <p:nvPr>
            <p:ph type="body" idx="1"/>
          </p:nvPr>
        </p:nvSpPr>
        <p:spPr>
          <a:xfrm>
            <a:off x="628650" y="2073275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56"/>
          <p:cNvSpPr>
            <a:spLocks noGrp="1"/>
          </p:cNvSpPr>
          <p:nvPr>
            <p:ph type="pic" idx="2"/>
          </p:nvPr>
        </p:nvSpPr>
        <p:spPr>
          <a:xfrm>
            <a:off x="5541818" y="228600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56"/>
          <p:cNvSpPr>
            <a:spLocks noGrp="1"/>
          </p:cNvSpPr>
          <p:nvPr>
            <p:ph type="pic" idx="3"/>
          </p:nvPr>
        </p:nvSpPr>
        <p:spPr>
          <a:xfrm>
            <a:off x="5541818" y="4572000"/>
            <a:ext cx="22167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56"/>
          <p:cNvSpPr>
            <a:spLocks noGrp="1"/>
          </p:cNvSpPr>
          <p:nvPr>
            <p:ph type="pic" idx="4"/>
          </p:nvPr>
        </p:nvSpPr>
        <p:spPr>
          <a:xfrm>
            <a:off x="9975273" y="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56"/>
          <p:cNvSpPr>
            <a:spLocks noGrp="1"/>
          </p:cNvSpPr>
          <p:nvPr>
            <p:ph type="pic" idx="5"/>
          </p:nvPr>
        </p:nvSpPr>
        <p:spPr>
          <a:xfrm>
            <a:off x="7758546" y="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56"/>
          <p:cNvSpPr>
            <a:spLocks noGrp="1"/>
          </p:cNvSpPr>
          <p:nvPr>
            <p:ph type="pic" idx="6"/>
          </p:nvPr>
        </p:nvSpPr>
        <p:spPr>
          <a:xfrm>
            <a:off x="9975273" y="228600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56"/>
          <p:cNvSpPr>
            <a:spLocks noGrp="1"/>
          </p:cNvSpPr>
          <p:nvPr>
            <p:ph type="pic" idx="7"/>
          </p:nvPr>
        </p:nvSpPr>
        <p:spPr>
          <a:xfrm>
            <a:off x="7758546" y="2286000"/>
            <a:ext cx="2216727" cy="228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enter">
  <p:cSld name="1_Cent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57"/>
          <p:cNvCxnSpPr/>
          <p:nvPr/>
        </p:nvCxnSpPr>
        <p:spPr>
          <a:xfrm>
            <a:off x="562962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" name="Google Shape;84;p57"/>
          <p:cNvSpPr txBox="1">
            <a:spLocks noGrp="1"/>
          </p:cNvSpPr>
          <p:nvPr>
            <p:ph type="body" idx="1"/>
          </p:nvPr>
        </p:nvSpPr>
        <p:spPr>
          <a:xfrm>
            <a:off x="358140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57"/>
          <p:cNvSpPr>
            <a:spLocks noGrp="1"/>
          </p:cNvSpPr>
          <p:nvPr>
            <p:ph type="pic" idx="2"/>
          </p:nvPr>
        </p:nvSpPr>
        <p:spPr>
          <a:xfrm>
            <a:off x="9724705" y="4709101"/>
            <a:ext cx="2469000" cy="21489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57"/>
          <p:cNvSpPr>
            <a:spLocks noGrp="1"/>
          </p:cNvSpPr>
          <p:nvPr>
            <p:ph type="pic" idx="3"/>
          </p:nvPr>
        </p:nvSpPr>
        <p:spPr>
          <a:xfrm>
            <a:off x="2431592" y="2552678"/>
            <a:ext cx="2431604" cy="214884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57"/>
          <p:cNvSpPr>
            <a:spLocks noGrp="1"/>
          </p:cNvSpPr>
          <p:nvPr>
            <p:ph type="pic" idx="4"/>
          </p:nvPr>
        </p:nvSpPr>
        <p:spPr>
          <a:xfrm>
            <a:off x="0" y="4703051"/>
            <a:ext cx="2431500" cy="21489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57"/>
          <p:cNvSpPr>
            <a:spLocks noGrp="1"/>
          </p:cNvSpPr>
          <p:nvPr>
            <p:ph type="pic" idx="5"/>
          </p:nvPr>
        </p:nvSpPr>
        <p:spPr>
          <a:xfrm>
            <a:off x="7293088" y="2552678"/>
            <a:ext cx="2431604" cy="214884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57"/>
          <p:cNvSpPr>
            <a:spLocks noGrp="1"/>
          </p:cNvSpPr>
          <p:nvPr>
            <p:ph type="pic" idx="6"/>
          </p:nvPr>
        </p:nvSpPr>
        <p:spPr>
          <a:xfrm>
            <a:off x="4992822" y="4703051"/>
            <a:ext cx="2431500" cy="21489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57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1" name="Google Shape;91;p57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57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57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">
  <p:cSld name="Cent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8"/>
          <p:cNvSpPr txBox="1">
            <a:spLocks noGrp="1"/>
          </p:cNvSpPr>
          <p:nvPr>
            <p:ph type="title"/>
          </p:nvPr>
        </p:nvSpPr>
        <p:spPr>
          <a:xfrm>
            <a:off x="2938463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6" name="Google Shape;96;p58"/>
          <p:cNvCxnSpPr/>
          <p:nvPr/>
        </p:nvCxnSpPr>
        <p:spPr>
          <a:xfrm>
            <a:off x="562962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58"/>
          <p:cNvSpPr txBox="1">
            <a:spLocks noGrp="1"/>
          </p:cNvSpPr>
          <p:nvPr>
            <p:ph type="body" idx="1"/>
          </p:nvPr>
        </p:nvSpPr>
        <p:spPr>
          <a:xfrm>
            <a:off x="358140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 Picture">
  <p:cSld name="Tab Pictur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9"/>
          <p:cNvSpPr>
            <a:spLocks noGrp="1"/>
          </p:cNvSpPr>
          <p:nvPr>
            <p:ph type="pic" idx="2"/>
          </p:nvPr>
        </p:nvSpPr>
        <p:spPr>
          <a:xfrm>
            <a:off x="8699950" y="1613875"/>
            <a:ext cx="3334200" cy="47544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00" name="Google Shape;100;p59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59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59"/>
          <p:cNvSpPr>
            <a:spLocks noGrp="1"/>
          </p:cNvSpPr>
          <p:nvPr>
            <p:ph type="pic" idx="3"/>
          </p:nvPr>
        </p:nvSpPr>
        <p:spPr>
          <a:xfrm>
            <a:off x="5955345" y="2335899"/>
            <a:ext cx="3048900" cy="40323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59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4" name="Google Shape;104;p59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59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59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&amp;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0"/>
          <p:cNvSpPr txBox="1">
            <a:spLocks noGrp="1"/>
          </p:cNvSpPr>
          <p:nvPr>
            <p:ph type="body" idx="1"/>
          </p:nvPr>
        </p:nvSpPr>
        <p:spPr>
          <a:xfrm>
            <a:off x="838200" y="1270000"/>
            <a:ext cx="105156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60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0" name="Google Shape;110;p60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60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60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21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on Right">
  <p:cSld name="Picture on Righ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7"/>
          <p:cNvSpPr txBox="1">
            <a:spLocks noGrp="1"/>
          </p:cNvSpPr>
          <p:nvPr>
            <p:ph type="title"/>
          </p:nvPr>
        </p:nvSpPr>
        <p:spPr>
          <a:xfrm>
            <a:off x="628650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47"/>
          <p:cNvCxnSpPr/>
          <p:nvPr/>
        </p:nvCxnSpPr>
        <p:spPr>
          <a:xfrm>
            <a:off x="796265" y="1923039"/>
            <a:ext cx="9327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47"/>
          <p:cNvSpPr txBox="1">
            <a:spLocks noGrp="1"/>
          </p:cNvSpPr>
          <p:nvPr>
            <p:ph type="body" idx="1"/>
          </p:nvPr>
        </p:nvSpPr>
        <p:spPr>
          <a:xfrm>
            <a:off x="730950" y="2533650"/>
            <a:ext cx="5029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on Bottom">
  <p:cSld name="Picture on Bottom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>
            <a:spLocks noGrp="1"/>
          </p:cNvSpPr>
          <p:nvPr>
            <p:ph type="title"/>
          </p:nvPr>
        </p:nvSpPr>
        <p:spPr>
          <a:xfrm>
            <a:off x="628650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49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32;p49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51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" name="Google Shape;36;p51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1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8" name="Google Shape;38;p51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39;p51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40;p51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">
  <p:cSld name="4 Pictur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28295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52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4" name="Google Shape;44;p52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52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" name="Google Shape;46;p52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SemiBold"/>
              <a:buNone/>
              <a:defRPr sz="4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12" name="Google Shape;12;p43"/>
          <p:cNvGrpSpPr/>
          <p:nvPr/>
        </p:nvGrpSpPr>
        <p:grpSpPr>
          <a:xfrm>
            <a:off x="-8928" y="6358584"/>
            <a:ext cx="12201014" cy="470414"/>
            <a:chOff x="-8928" y="6325927"/>
            <a:chExt cx="12201014" cy="470414"/>
          </a:xfrm>
        </p:grpSpPr>
        <p:sp>
          <p:nvSpPr>
            <p:cNvPr id="13" name="Google Shape;13;p43"/>
            <p:cNvSpPr/>
            <p:nvPr/>
          </p:nvSpPr>
          <p:spPr>
            <a:xfrm>
              <a:off x="-8928" y="6576629"/>
              <a:ext cx="10470300" cy="4560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14" name="Google Shape;14;p43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0548364" y="6325927"/>
              <a:ext cx="470414" cy="4704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5;p43"/>
            <p:cNvSpPr/>
            <p:nvPr/>
          </p:nvSpPr>
          <p:spPr>
            <a:xfrm rot="10800000" flipH="1">
              <a:off x="11105786" y="6576747"/>
              <a:ext cx="1086300" cy="4560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nkins.io/download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t.jenkins.io/war/2.307/jenkins.wa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oldus/node-hello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8" name="Google Shape;11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370" y="-236765"/>
            <a:ext cx="7320998" cy="600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35367" y="1075928"/>
            <a:ext cx="7320998" cy="6008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"/>
          <p:cNvSpPr txBox="1"/>
          <p:nvPr/>
        </p:nvSpPr>
        <p:spPr>
          <a:xfrm>
            <a:off x="2342618" y="2644170"/>
            <a:ext cx="715784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0" i="0" u="none" strike="noStrike" cap="none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Docker-Assignment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" descr="A picture containing clipart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396" y="296227"/>
            <a:ext cx="2311950" cy="55285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"/>
          <p:cNvSpPr txBox="1"/>
          <p:nvPr/>
        </p:nvSpPr>
        <p:spPr>
          <a:xfrm>
            <a:off x="7085631" y="4937167"/>
            <a:ext cx="38435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By : </a:t>
            </a:r>
            <a:r>
              <a:rPr lang="en-US" sz="1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Shashikant   Tanti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9"/>
          <p:cNvSpPr txBox="1"/>
          <p:nvPr/>
        </p:nvSpPr>
        <p:spPr>
          <a:xfrm>
            <a:off x="414704" y="-27709"/>
            <a:ext cx="9235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4:    After review launch the instance and download the key pair.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5" name="Google Shape;175;p9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683491"/>
            <a:ext cx="12191999" cy="570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469875" y="263925"/>
            <a:ext cx="9873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5:  Give the proper name to instance and copy the IP address of running instance.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2" name="Google Shape;182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923401"/>
            <a:ext cx="12192000" cy="540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c5704ecf5_0_7"/>
          <p:cNvSpPr txBox="1"/>
          <p:nvPr/>
        </p:nvSpPr>
        <p:spPr>
          <a:xfrm>
            <a:off x="1119150" y="209825"/>
            <a:ext cx="995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0" i="0" u="sng" strike="noStrike" cap="none" dirty="0">
                <a:solidFill>
                  <a:schemeClr val="accent3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oppins"/>
                <a:sym typeface="Poppins"/>
              </a:rPr>
              <a:t>Building Pipeline</a:t>
            </a:r>
            <a:endParaRPr sz="4100" b="0" i="0" u="sng" strike="noStrike" cap="none" dirty="0">
              <a:solidFill>
                <a:schemeClr val="accent3"/>
              </a:solidFill>
              <a:latin typeface="MS PGothic" panose="020B0600070205080204" pitchFamily="34" charset="-128"/>
              <a:ea typeface="MS PGothic" panose="020B0600070205080204" pitchFamily="34" charset="-128"/>
              <a:sym typeface="Arial"/>
            </a:endParaRPr>
          </a:p>
        </p:txBody>
      </p:sp>
      <p:sp>
        <p:nvSpPr>
          <p:cNvPr id="220" name="Google Shape;220;gec5704ecf5_0_7"/>
          <p:cNvSpPr txBox="1"/>
          <p:nvPr/>
        </p:nvSpPr>
        <p:spPr>
          <a:xfrm>
            <a:off x="971700" y="855466"/>
            <a:ext cx="112203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6:   Run the </a:t>
            </a:r>
            <a:r>
              <a:rPr lang="en-US" sz="1900" dirty="0">
                <a:latin typeface="Poppins"/>
                <a:ea typeface="Poppins"/>
                <a:cs typeface="Poppins"/>
                <a:sym typeface="Poppins"/>
              </a:rPr>
              <a:t>J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enkins over ec2 machine using the below command.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			 $ java -jar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jenkins.war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&amp;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1" name="Google Shape;221;gec5704ecf5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0" y="1992250"/>
            <a:ext cx="12054449" cy="43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/>
          <p:nvPr/>
        </p:nvSpPr>
        <p:spPr>
          <a:xfrm>
            <a:off x="3733954" y="-541949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1"/>
          <p:cNvSpPr txBox="1"/>
          <p:nvPr/>
        </p:nvSpPr>
        <p:spPr>
          <a:xfrm>
            <a:off x="184727" y="613350"/>
            <a:ext cx="12007272" cy="1381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7:-Open the terminal where our key pair is present and perform the following functions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oppins"/>
              <a:buAutoNum type="arabicPeriod"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Run the command -  $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chmod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400 </a:t>
            </a:r>
            <a:r>
              <a:rPr lang="en-US" sz="1900" dirty="0" err="1"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wsCreateKey.pem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, to make key publicly viewable     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  Open the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ssh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client using the command - $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ssh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“</a:t>
            </a:r>
            <a:r>
              <a:rPr lang="en-US" sz="1900" dirty="0" err="1"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wsCreateKey.pem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” ubuntu@</a:t>
            </a:r>
            <a:r>
              <a:rPr lang="en-US" sz="1900" dirty="0">
                <a:latin typeface="Poppins"/>
                <a:ea typeface="Poppins"/>
                <a:cs typeface="Poppins"/>
                <a:sym typeface="Poppins"/>
              </a:rPr>
              <a:t>18.220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.120.132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</a:p>
        </p:txBody>
      </p:sp>
      <p:pic>
        <p:nvPicPr>
          <p:cNvPr id="189" name="Google Shape;189;p11"/>
          <p:cNvPicPr preferRelativeResize="0"/>
          <p:nvPr/>
        </p:nvPicPr>
        <p:blipFill>
          <a:blip r:embed="rId3"/>
          <a:srcRect/>
          <a:stretch/>
        </p:blipFill>
        <p:spPr>
          <a:xfrm>
            <a:off x="304800" y="2466109"/>
            <a:ext cx="11591635" cy="3778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 txBox="1"/>
          <p:nvPr/>
        </p:nvSpPr>
        <p:spPr>
          <a:xfrm>
            <a:off x="770662" y="0"/>
            <a:ext cx="967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0" i="0" u="sng" strike="noStrike" cap="none" dirty="0">
                <a:solidFill>
                  <a:schemeClr val="accent3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oppins"/>
                <a:sym typeface="Poppins"/>
              </a:rPr>
              <a:t>Jenkins Set up</a:t>
            </a:r>
            <a:endParaRPr sz="4100" b="0" i="0" u="sng" strike="noStrike" cap="none" dirty="0">
              <a:solidFill>
                <a:schemeClr val="accent3"/>
              </a:solidFill>
              <a:latin typeface="MS PGothic" panose="020B0600070205080204" pitchFamily="34" charset="-128"/>
              <a:ea typeface="MS PGothic" panose="020B0600070205080204" pitchFamily="34" charset="-128"/>
              <a:sym typeface="Arial"/>
            </a:endParaRPr>
          </a:p>
        </p:txBody>
      </p:sp>
      <p:sp>
        <p:nvSpPr>
          <p:cNvPr id="208" name="Google Shape;208;p14"/>
          <p:cNvSpPr txBox="1"/>
          <p:nvPr/>
        </p:nvSpPr>
        <p:spPr>
          <a:xfrm>
            <a:off x="572654" y="1033000"/>
            <a:ext cx="10741845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1:  Get the link of the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jenkins.war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file from the  </a:t>
            </a:r>
            <a:r>
              <a:rPr lang="en-US" sz="1800" b="0" i="0" u="sng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https://www.jenkins.io/download/</a:t>
            </a:r>
            <a:endParaRPr sz="1800" b="0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2:  Download the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war file using the command.</a:t>
            </a: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		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$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wget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0" i="0" u="sng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https://get.jenkins.io/war/2.307/jenkins.war</a:t>
            </a:r>
            <a:endParaRPr sz="1800" b="0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3:  Change the file permissions of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jenkins.war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 executable using the command.</a:t>
            </a: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    $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chmod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+x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jenkins.war</a:t>
            </a: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/>
          <p:nvPr/>
        </p:nvSpPr>
        <p:spPr>
          <a:xfrm>
            <a:off x="2120956" y="10250"/>
            <a:ext cx="771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400" u="sng" dirty="0">
                <a:solidFill>
                  <a:schemeClr val="accent3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oppins"/>
                <a:sym typeface="Poppins"/>
              </a:rPr>
              <a:t>Docker </a:t>
            </a:r>
            <a:r>
              <a:rPr lang="en-US" sz="4400" b="0" i="0" u="sng" strike="noStrike" cap="none" dirty="0">
                <a:solidFill>
                  <a:schemeClr val="accent3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oppins"/>
                <a:sym typeface="Poppins"/>
              </a:rPr>
              <a:t> Installation</a:t>
            </a:r>
            <a:endParaRPr sz="4400" b="0" i="0" u="sng" strike="noStrike" cap="none" dirty="0">
              <a:solidFill>
                <a:schemeClr val="accent3"/>
              </a:solidFill>
              <a:latin typeface="MS PGothic" panose="020B0600070205080204" pitchFamily="34" charset="-128"/>
              <a:ea typeface="MS PGothic" panose="020B0600070205080204" pitchFamily="34" charset="-128"/>
              <a:sym typeface="Arial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1108266" y="813577"/>
            <a:ext cx="10480200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1:   Install Docker over our virtual cloud environment using the   command.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	 $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sudo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apt install </a:t>
            </a:r>
            <a:r>
              <a:rPr lang="en-US" sz="1900" dirty="0">
                <a:latin typeface="Poppins"/>
                <a:ea typeface="Poppins"/>
                <a:cs typeface="Poppins"/>
                <a:sym typeface="Poppins"/>
              </a:rPr>
              <a:t>docker.io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dirty="0">
                <a:latin typeface="Poppins"/>
                <a:ea typeface="Poppins"/>
                <a:cs typeface="Poppins"/>
                <a:sym typeface="Poppins"/>
              </a:rPr>
              <a:t>	 $ docker -version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2" name="Google Shape;202;p13"/>
          <p:cNvPicPr preferRelativeResize="0"/>
          <p:nvPr/>
        </p:nvPicPr>
        <p:blipFill>
          <a:blip r:embed="rId3"/>
          <a:srcRect/>
          <a:stretch/>
        </p:blipFill>
        <p:spPr>
          <a:xfrm>
            <a:off x="129309" y="2167764"/>
            <a:ext cx="11933381" cy="410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12"/>
          <p:cNvPicPr preferRelativeResize="0"/>
          <p:nvPr/>
        </p:nvPicPr>
        <p:blipFill>
          <a:blip r:embed="rId3"/>
          <a:srcRect/>
          <a:stretch/>
        </p:blipFill>
        <p:spPr>
          <a:xfrm>
            <a:off x="92364" y="240146"/>
            <a:ext cx="11988800" cy="601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2570F0-5D0D-467D-85E3-0CD08806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18" y="988508"/>
            <a:ext cx="11203710" cy="292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A4103-4364-44D1-A3AC-574D5F4A44BD}"/>
              </a:ext>
            </a:extLst>
          </p:cNvPr>
          <p:cNvSpPr txBox="1"/>
          <p:nvPr/>
        </p:nvSpPr>
        <p:spPr>
          <a:xfrm>
            <a:off x="443345" y="175491"/>
            <a:ext cx="11282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-:The image to be pushed on </a:t>
            </a:r>
            <a:r>
              <a:rPr lang="en-US" sz="2400" dirty="0" err="1"/>
              <a:t>DockerHub</a:t>
            </a:r>
            <a:r>
              <a:rPr lang="en-US" sz="2400" dirty="0"/>
              <a:t> and should be running on docker:-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A09F67-8398-492D-B614-B0354EFE6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91" y="4028269"/>
            <a:ext cx="11242964" cy="21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19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7A128-458A-442C-8892-4AB05CC006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654" y="64655"/>
            <a:ext cx="12062691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3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603D41-79D8-4291-959F-5D4118CB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2332" y="988291"/>
            <a:ext cx="11867336" cy="53144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8D8E05-D2AD-45D2-A848-F494B92E41B9}"/>
              </a:ext>
            </a:extLst>
          </p:cNvPr>
          <p:cNvSpPr txBox="1"/>
          <p:nvPr/>
        </p:nvSpPr>
        <p:spPr>
          <a:xfrm>
            <a:off x="332510" y="147782"/>
            <a:ext cx="11697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Push all the changes into docker repository and login using command:-</a:t>
            </a:r>
          </a:p>
          <a:p>
            <a:r>
              <a:rPr lang="en-US" sz="1800" dirty="0"/>
              <a:t>    		 $  </a:t>
            </a:r>
            <a:r>
              <a:rPr lang="en-US" sz="1800" dirty="0" err="1"/>
              <a:t>sudo</a:t>
            </a:r>
            <a:r>
              <a:rPr lang="en-US" sz="1800" dirty="0"/>
              <a:t> docker push&lt;</a:t>
            </a:r>
            <a:r>
              <a:rPr lang="en-US" sz="1800" dirty="0" err="1"/>
              <a:t>repository_Name</a:t>
            </a:r>
            <a:r>
              <a:rPr lang="en-US" sz="1800" dirty="0"/>
              <a:t> of docker&gt;</a:t>
            </a:r>
          </a:p>
          <a:p>
            <a:r>
              <a:rPr lang="en-US" sz="1800" dirty="0"/>
              <a:t>		 $  </a:t>
            </a:r>
            <a:r>
              <a:rPr lang="en-US" sz="1800" dirty="0" err="1"/>
              <a:t>sudo</a:t>
            </a:r>
            <a:r>
              <a:rPr lang="en-US" sz="1800" dirty="0"/>
              <a:t> docker login</a:t>
            </a:r>
          </a:p>
        </p:txBody>
      </p:sp>
    </p:spTree>
    <p:extLst>
      <p:ext uri="{BB962C8B-B14F-4D97-AF65-F5344CB8AC3E}">
        <p14:creationId xmlns:p14="http://schemas.microsoft.com/office/powerpoint/2010/main" val="407507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3376597" y="169682"/>
            <a:ext cx="3033630" cy="11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6600" b="0" i="0" u="sng" strike="noStrike" cap="none" dirty="0">
                <a:solidFill>
                  <a:schemeClr val="accent3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  <a:sym typeface="Poppins"/>
              </a:rPr>
              <a:t>Content</a:t>
            </a:r>
            <a:endParaRPr sz="6600" b="0" i="0" u="sng" strike="noStrike" cap="none" dirty="0">
              <a:solidFill>
                <a:schemeClr val="accent3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  <a:sym typeface="Poppins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0" y="1342475"/>
            <a:ext cx="11661900" cy="806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1595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v"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Set up  Virtual Cloud Environment</a:t>
            </a:r>
            <a:endParaRPr lang="en-US" sz="2900" dirty="0"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v"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Docker Installation</a:t>
            </a: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v"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Required Commands to run application</a:t>
            </a: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v"/>
            </a:pPr>
            <a:r>
              <a:rPr lang="en-US" sz="2900" dirty="0">
                <a:latin typeface="Poppins"/>
                <a:ea typeface="Poppins"/>
                <a:cs typeface="Poppins"/>
                <a:sym typeface="Poppins"/>
              </a:rPr>
              <a:t> Image to be pushed on </a:t>
            </a:r>
            <a:r>
              <a:rPr lang="en-US" sz="2900" dirty="0" err="1">
                <a:latin typeface="Poppins"/>
                <a:ea typeface="Poppins"/>
                <a:cs typeface="Poppins"/>
                <a:sym typeface="Poppins"/>
              </a:rPr>
              <a:t>DockerHub</a:t>
            </a:r>
            <a:endParaRPr sz="2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v"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ocker </a:t>
            </a:r>
            <a:r>
              <a:rPr lang="en-US" sz="2900" dirty="0"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ogin</a:t>
            </a:r>
            <a:endParaRPr sz="2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v"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Building Pipeline</a:t>
            </a:r>
            <a:endParaRPr sz="2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Wingdings" panose="05000000000000000000" pitchFamily="2" charset="2"/>
              <a:buChar char="v"/>
            </a:pPr>
            <a:r>
              <a:rPr lang="en-US" sz="2900" dirty="0">
                <a:latin typeface="Poppins"/>
                <a:ea typeface="Poppins"/>
                <a:cs typeface="Poppins"/>
                <a:sym typeface="Poppins"/>
              </a:rPr>
              <a:t> Make a build</a:t>
            </a:r>
            <a:endParaRPr sz="2900" dirty="0"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Wingdings" panose="05000000000000000000" pitchFamily="2" charset="2"/>
              <a:buChar char="v"/>
            </a:pPr>
            <a:r>
              <a:rPr lang="en-US" sz="2900" dirty="0">
                <a:latin typeface="Poppins"/>
                <a:ea typeface="Poppins"/>
                <a:cs typeface="Poppins"/>
                <a:sym typeface="Poppins"/>
              </a:rPr>
              <a:t> Run Application</a:t>
            </a:r>
            <a:endParaRPr sz="2900" dirty="0"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295564" y="92364"/>
            <a:ext cx="11647053" cy="6236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1276435" y="484556"/>
            <a:ext cx="983490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</a:t>
            </a:r>
            <a:r>
              <a:rPr lang="en-US" sz="2000" dirty="0"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     Open the browser and open the Jenkins GUI using &lt;IP_VM&gt;:8080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8" name="Google Shape;228;p20"/>
          <p:cNvPicPr preferRelativeResize="0"/>
          <p:nvPr/>
        </p:nvPicPr>
        <p:blipFill>
          <a:blip r:embed="rId3"/>
          <a:srcRect/>
          <a:stretch/>
        </p:blipFill>
        <p:spPr>
          <a:xfrm>
            <a:off x="232318" y="1075800"/>
            <a:ext cx="11624540" cy="5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c5704ecf5_0_15"/>
          <p:cNvSpPr txBox="1"/>
          <p:nvPr/>
        </p:nvSpPr>
        <p:spPr>
          <a:xfrm>
            <a:off x="4955329" y="-77174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ec5704ecf5_0_15"/>
          <p:cNvSpPr txBox="1"/>
          <p:nvPr/>
        </p:nvSpPr>
        <p:spPr>
          <a:xfrm>
            <a:off x="1645891" y="300377"/>
            <a:ext cx="9309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>
                <a:latin typeface="Poppins"/>
                <a:ea typeface="Poppins"/>
                <a:cs typeface="Poppins"/>
                <a:sym typeface="Poppins"/>
              </a:rPr>
              <a:t>Step 3:    Install the suggested plugins and add a account on Jenkins, 	     after that     click on start Jenkins</a:t>
            </a: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8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5" name="Google Shape;235;gec5704ecf5_0_15"/>
          <p:cNvPicPr preferRelativeResize="0"/>
          <p:nvPr/>
        </p:nvPicPr>
        <p:blipFill>
          <a:blip r:embed="rId3"/>
          <a:srcRect/>
          <a:stretch/>
        </p:blipFill>
        <p:spPr>
          <a:xfrm>
            <a:off x="274900" y="1354906"/>
            <a:ext cx="11642201" cy="468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c5704ecf5_0_26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ec5704ecf5_0_26"/>
          <p:cNvSpPr txBox="1"/>
          <p:nvPr/>
        </p:nvSpPr>
        <p:spPr>
          <a:xfrm>
            <a:off x="149600" y="446400"/>
            <a:ext cx="9309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2" name="Google Shape;242;gec5704ecf5_0_26"/>
          <p:cNvPicPr preferRelativeResize="0"/>
          <p:nvPr/>
        </p:nvPicPr>
        <p:blipFill>
          <a:blip r:embed="rId3"/>
          <a:srcRect/>
          <a:stretch/>
        </p:blipFill>
        <p:spPr>
          <a:xfrm>
            <a:off x="2026919" y="1760220"/>
            <a:ext cx="6515101" cy="252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c5704ecf5_0_21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ec5704ecf5_0_21"/>
          <p:cNvSpPr txBox="1"/>
          <p:nvPr/>
        </p:nvSpPr>
        <p:spPr>
          <a:xfrm>
            <a:off x="1054763" y="207751"/>
            <a:ext cx="9309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-:</a:t>
            </a:r>
            <a:r>
              <a:rPr lang="en-US" sz="2800" u="sng" dirty="0">
                <a:latin typeface="Poppins"/>
                <a:ea typeface="Poppins"/>
                <a:cs typeface="Poppins"/>
                <a:sym typeface="Poppins"/>
              </a:rPr>
              <a:t>Jenkins Dashboard</a:t>
            </a: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:-</a:t>
            </a:r>
            <a:endParaRPr sz="21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9" name="Google Shape;249;gec5704ecf5_0_21"/>
          <p:cNvPicPr preferRelativeResize="0"/>
          <p:nvPr/>
        </p:nvPicPr>
        <p:blipFill>
          <a:blip r:embed="rId3"/>
          <a:srcRect/>
          <a:stretch/>
        </p:blipFill>
        <p:spPr>
          <a:xfrm>
            <a:off x="236700" y="1031024"/>
            <a:ext cx="11815826" cy="4857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3D8F29-8B16-47A4-ABDC-78012063C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3674" y="212436"/>
            <a:ext cx="13035674" cy="60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59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/>
        </p:nvSpPr>
        <p:spPr>
          <a:xfrm>
            <a:off x="4926404" y="-57874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191125" y="240925"/>
            <a:ext cx="11131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Step 4:  Install the NodeJS Plugin and add the global configuration for NodeJS as show in the     </a:t>
            </a:r>
            <a:endParaRPr sz="18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               figures.</a:t>
            </a: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6" name="Google Shape;256;p21"/>
          <p:cNvPicPr preferRelativeResize="0"/>
          <p:nvPr/>
        </p:nvPicPr>
        <p:blipFill>
          <a:blip r:embed="rId3"/>
          <a:srcRect/>
          <a:stretch/>
        </p:blipFill>
        <p:spPr>
          <a:xfrm>
            <a:off x="267854" y="1062181"/>
            <a:ext cx="11659269" cy="4913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2"/>
          <p:cNvPicPr preferRelativeResize="0"/>
          <p:nvPr/>
        </p:nvPicPr>
        <p:blipFill>
          <a:blip r:embed="rId3"/>
          <a:srcRect/>
          <a:stretch/>
        </p:blipFill>
        <p:spPr>
          <a:xfrm>
            <a:off x="175492" y="230909"/>
            <a:ext cx="11761284" cy="5756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/>
        </p:nvSpPr>
        <p:spPr>
          <a:xfrm>
            <a:off x="5025804" y="-132499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3"/>
          <p:cNvSpPr txBox="1"/>
          <p:nvPr/>
        </p:nvSpPr>
        <p:spPr>
          <a:xfrm>
            <a:off x="333150" y="333150"/>
            <a:ext cx="10503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			  </a:t>
            </a: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Create a new project of the freestyle type.</a:t>
            </a:r>
            <a:endParaRPr sz="18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9" name="Google Shape;269;p23"/>
          <p:cNvPicPr preferRelativeResize="0"/>
          <p:nvPr/>
        </p:nvPicPr>
        <p:blipFill>
          <a:blip r:embed="rId3"/>
          <a:srcRect/>
          <a:stretch/>
        </p:blipFill>
        <p:spPr>
          <a:xfrm>
            <a:off x="220979" y="790901"/>
            <a:ext cx="11735071" cy="5258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/>
        </p:nvSpPr>
        <p:spPr>
          <a:xfrm>
            <a:off x="4926404" y="-222124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204800" y="243575"/>
            <a:ext cx="113085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Fork the repository given at </a:t>
            </a:r>
            <a:r>
              <a:rPr lang="en-US" sz="1900" b="0" i="0" u="sng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https://github.com/knoldus/node-hello</a:t>
            </a:r>
            <a:r>
              <a:rPr lang="en-US" sz="19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into our </a:t>
            </a:r>
            <a:r>
              <a:rPr lang="en-US" sz="1900" dirty="0" err="1"/>
              <a:t>G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ithub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account.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6" name="Google Shape;276;p26"/>
          <p:cNvPicPr preferRelativeResize="0"/>
          <p:nvPr/>
        </p:nvPicPr>
        <p:blipFill>
          <a:blip r:embed="rId4"/>
          <a:srcRect/>
          <a:stretch/>
        </p:blipFill>
        <p:spPr>
          <a:xfrm>
            <a:off x="343855" y="1094100"/>
            <a:ext cx="11504290" cy="52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/>
          <p:nvPr/>
        </p:nvSpPr>
        <p:spPr>
          <a:xfrm>
            <a:off x="220950" y="234924"/>
            <a:ext cx="11220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6600" b="0" i="0" u="sng" strike="noStrike" cap="none" dirty="0">
                <a:solidFill>
                  <a:schemeClr val="accent3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  <a:sym typeface="Poppins"/>
              </a:rPr>
              <a:t>Set up Virtual Cloud Environment</a:t>
            </a:r>
            <a:endParaRPr sz="6600" b="0" i="0" u="sng" strike="noStrike" cap="none" dirty="0">
              <a:solidFill>
                <a:schemeClr val="accent3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  <a:sym typeface="Poppins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0" y="1143700"/>
            <a:ext cx="11661900" cy="4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	Step 1- Sign in to AWS console and launch the new EC2 instance</a:t>
            </a: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5" name="Google Shape;135;p3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687397"/>
            <a:ext cx="12192000" cy="4935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271100" y="177833"/>
            <a:ext cx="1074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dirty="0">
                <a:latin typeface="Poppins"/>
                <a:ea typeface="Poppins"/>
                <a:cs typeface="Poppins"/>
                <a:sym typeface="Poppins"/>
              </a:rPr>
              <a:t>        </a:t>
            </a:r>
            <a:r>
              <a:rPr lang="en-US" sz="2000" dirty="0">
                <a:latin typeface="Poppins"/>
                <a:ea typeface="Poppins"/>
                <a:cs typeface="Poppins"/>
                <a:sym typeface="Poppins"/>
              </a:rPr>
              <a:t>      Perform the different build task as shown in the fig.</a:t>
            </a:r>
            <a:endParaRPr sz="20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3" name="Google Shape;283;p24"/>
          <p:cNvPicPr preferRelativeResize="0"/>
          <p:nvPr/>
        </p:nvPicPr>
        <p:blipFill>
          <a:blip r:embed="rId3"/>
          <a:srcRect/>
          <a:stretch/>
        </p:blipFill>
        <p:spPr>
          <a:xfrm>
            <a:off x="64654" y="670245"/>
            <a:ext cx="12025745" cy="5752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7162F5-8C4D-419A-B803-9E40BC191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6" y="295562"/>
            <a:ext cx="11369964" cy="606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10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1342300" y="513950"/>
            <a:ext cx="9795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27"/>
          <p:cNvSpPr txBox="1"/>
          <p:nvPr/>
        </p:nvSpPr>
        <p:spPr>
          <a:xfrm>
            <a:off x="204300" y="348300"/>
            <a:ext cx="11783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204300" y="110836"/>
            <a:ext cx="11783400" cy="5957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525075" y="38400"/>
            <a:ext cx="9795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712825" y="414550"/>
            <a:ext cx="1051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6" name="Google Shape;306;p28"/>
          <p:cNvPicPr preferRelativeResize="0"/>
          <p:nvPr/>
        </p:nvPicPr>
        <p:blipFill>
          <a:blip r:embed="rId3"/>
          <a:srcRect/>
          <a:stretch/>
        </p:blipFill>
        <p:spPr>
          <a:xfrm>
            <a:off x="83127" y="129309"/>
            <a:ext cx="11914909" cy="598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226900" y="679600"/>
            <a:ext cx="9795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29"/>
          <p:cNvSpPr txBox="1"/>
          <p:nvPr/>
        </p:nvSpPr>
        <p:spPr>
          <a:xfrm>
            <a:off x="712825" y="414550"/>
            <a:ext cx="1051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4" name="Google Shape;314;p29"/>
          <p:cNvPicPr preferRelativeResize="0"/>
          <p:nvPr/>
        </p:nvPicPr>
        <p:blipFill>
          <a:blip r:embed="rId3"/>
          <a:srcRect/>
          <a:stretch/>
        </p:blipFill>
        <p:spPr>
          <a:xfrm>
            <a:off x="360219" y="414550"/>
            <a:ext cx="11604882" cy="5657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0"/>
          <p:cNvSpPr txBox="1"/>
          <p:nvPr/>
        </p:nvSpPr>
        <p:spPr>
          <a:xfrm>
            <a:off x="226900" y="701554"/>
            <a:ext cx="9795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p30"/>
          <p:cNvSpPr txBox="1"/>
          <p:nvPr/>
        </p:nvSpPr>
        <p:spPr>
          <a:xfrm>
            <a:off x="712825" y="414550"/>
            <a:ext cx="105135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Step 8:- At the end save and apply the required changes.:-</a:t>
            </a:r>
            <a:endParaRPr sz="2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B1196-C3C9-403A-8306-535205BC9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8518"/>
            <a:ext cx="12192000" cy="5403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c5704ecf5_0_44"/>
          <p:cNvSpPr txBox="1"/>
          <p:nvPr/>
        </p:nvSpPr>
        <p:spPr>
          <a:xfrm>
            <a:off x="441900" y="272575"/>
            <a:ext cx="11220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u="sng" dirty="0">
                <a:solidFill>
                  <a:schemeClr val="accent3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Poppins"/>
              </a:rPr>
              <a:t>Make a Build</a:t>
            </a:r>
            <a:endParaRPr sz="4100" b="0" i="0" u="sng" strike="noStrike" cap="none" dirty="0">
              <a:solidFill>
                <a:schemeClr val="accent3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Poppins"/>
            </a:endParaRPr>
          </a:p>
        </p:txBody>
      </p:sp>
      <p:sp>
        <p:nvSpPr>
          <p:cNvPr id="328" name="Google Shape;328;gec5704ecf5_0_44"/>
          <p:cNvSpPr txBox="1"/>
          <p:nvPr/>
        </p:nvSpPr>
        <p:spPr>
          <a:xfrm>
            <a:off x="231494" y="1585875"/>
            <a:ext cx="11430406" cy="493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9" name="Google Shape;329;gec5704ecf5_0_44"/>
          <p:cNvSpPr txBox="1"/>
          <p:nvPr/>
        </p:nvSpPr>
        <p:spPr>
          <a:xfrm>
            <a:off x="362075" y="1124175"/>
            <a:ext cx="841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Step 1:- Click on the build now and get proper build in the console.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EFC32-41CD-4E13-80C9-BB5C2A06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00" y="1958212"/>
            <a:ext cx="11333951" cy="40953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AF3F00-F20D-4D8D-8DD3-C8B6BDE0D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6" y="83127"/>
            <a:ext cx="11868728" cy="613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38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ED5B7B-1495-40EC-8791-BD1914EDA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3" y="73891"/>
            <a:ext cx="11767127" cy="6178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CA95E8-A378-4BCA-AD8A-D4A4B3330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61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95E20E-4D60-4E74-B108-48768D97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20072"/>
            <a:ext cx="12090399" cy="61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4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525075" y="248900"/>
            <a:ext cx="970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359450" y="261600"/>
            <a:ext cx="12876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2:     After launching the instance select the  Ubuntu Server 18.04  LTS (HVM) AMI 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3" name="Google Shape;143;p4"/>
          <p:cNvPicPr preferRelativeResize="0"/>
          <p:nvPr/>
        </p:nvPicPr>
        <p:blipFill>
          <a:blip r:embed="rId3"/>
          <a:srcRect/>
          <a:stretch/>
        </p:blipFill>
        <p:spPr>
          <a:xfrm>
            <a:off x="1" y="923402"/>
            <a:ext cx="12058074" cy="520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0B364-0FF0-4FFB-982C-8322C8EC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49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C707B-909B-44F3-8633-EF03C3F02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8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97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c5704ecf5_0_53"/>
          <p:cNvSpPr txBox="1"/>
          <p:nvPr/>
        </p:nvSpPr>
        <p:spPr>
          <a:xfrm>
            <a:off x="972000" y="198716"/>
            <a:ext cx="11220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u="sng" dirty="0">
                <a:solidFill>
                  <a:schemeClr val="accent3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oppins"/>
                <a:sym typeface="Poppins"/>
              </a:rPr>
              <a:t>Run Application</a:t>
            </a:r>
            <a:endParaRPr sz="4100" b="0" i="0" u="sng" strike="noStrike" cap="none" dirty="0">
              <a:solidFill>
                <a:schemeClr val="accent3"/>
              </a:solidFill>
              <a:latin typeface="MS PGothic" panose="020B0600070205080204" pitchFamily="34" charset="-128"/>
              <a:ea typeface="MS PGothic" panose="020B0600070205080204" pitchFamily="34" charset="-128"/>
              <a:cs typeface="Poppins"/>
              <a:sym typeface="Poppins"/>
            </a:endParaRPr>
          </a:p>
        </p:txBody>
      </p:sp>
      <p:sp>
        <p:nvSpPr>
          <p:cNvPr id="352" name="Google Shape;352;gec5704ecf5_0_53"/>
          <p:cNvSpPr txBox="1"/>
          <p:nvPr/>
        </p:nvSpPr>
        <p:spPr>
          <a:xfrm>
            <a:off x="0" y="1143575"/>
            <a:ext cx="11661900" cy="49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3" name="Google Shape;353;gec5704ecf5_0_53"/>
          <p:cNvSpPr txBox="1"/>
          <p:nvPr/>
        </p:nvSpPr>
        <p:spPr>
          <a:xfrm>
            <a:off x="439225" y="1143575"/>
            <a:ext cx="11574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Poppins"/>
                <a:ea typeface="Poppins"/>
                <a:cs typeface="Poppins"/>
                <a:sym typeface="Poppins"/>
              </a:rPr>
              <a:t>Step 1:- Add the port range 3000-3001 in the ec2 instance inbound rules for validation of running app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4" name="Google Shape;354;gec5704ecf5_0_53"/>
          <p:cNvPicPr preferRelativeResize="0"/>
          <p:nvPr/>
        </p:nvPicPr>
        <p:blipFill>
          <a:blip r:embed="rId3"/>
          <a:srcRect/>
          <a:stretch/>
        </p:blipFill>
        <p:spPr>
          <a:xfrm>
            <a:off x="2068946" y="2623127"/>
            <a:ext cx="7952510" cy="3345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D15EA8-B9F5-437D-B509-F91043DEC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509"/>
            <a:ext cx="12192000" cy="4959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3982C2-3300-45E8-8951-B0FC88359099}"/>
              </a:ext>
            </a:extLst>
          </p:cNvPr>
          <p:cNvSpPr txBox="1"/>
          <p:nvPr/>
        </p:nvSpPr>
        <p:spPr>
          <a:xfrm>
            <a:off x="480291" y="101599"/>
            <a:ext cx="11055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Step2:    Launch then &lt;</a:t>
            </a:r>
            <a:r>
              <a:rPr lang="en-US" sz="1800" dirty="0" err="1">
                <a:latin typeface="Poppins"/>
                <a:ea typeface="Poppins"/>
                <a:cs typeface="Poppins"/>
                <a:sym typeface="Poppins"/>
              </a:rPr>
              <a:t>IP_Address</a:t>
            </a: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&gt;:3000 and &lt;</a:t>
            </a:r>
            <a:r>
              <a:rPr lang="en-US" sz="1800" dirty="0" err="1">
                <a:latin typeface="Poppins"/>
                <a:ea typeface="Poppins"/>
                <a:cs typeface="Poppins"/>
                <a:sym typeface="Poppins"/>
              </a:rPr>
              <a:t>IP_Address</a:t>
            </a: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&gt;:3001 in the browser for check the 	app    is running on server or not.</a:t>
            </a:r>
            <a:endParaRPr lang="en-US"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04233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2250E-7BA1-4D20-82A8-081BB2B50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254"/>
            <a:ext cx="12192000" cy="61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56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77" name="Google Shape;37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215294" y="1060791"/>
            <a:ext cx="7320998" cy="600891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2"/>
          <p:cNvSpPr/>
          <p:nvPr/>
        </p:nvSpPr>
        <p:spPr>
          <a:xfrm>
            <a:off x="8565726" y="5443337"/>
            <a:ext cx="31165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2"/>
          <p:cNvSpPr/>
          <p:nvPr/>
        </p:nvSpPr>
        <p:spPr>
          <a:xfrm>
            <a:off x="8718126" y="6128574"/>
            <a:ext cx="177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2"/>
          <p:cNvSpPr/>
          <p:nvPr/>
        </p:nvSpPr>
        <p:spPr>
          <a:xfrm>
            <a:off x="8565726" y="4022141"/>
            <a:ext cx="29899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1" name="Google Shape;381;p42"/>
          <p:cNvSpPr/>
          <p:nvPr/>
        </p:nvSpPr>
        <p:spPr>
          <a:xfrm>
            <a:off x="8565726" y="4732739"/>
            <a:ext cx="14173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>
            <a:off x="3947081" y="2204676"/>
            <a:ext cx="6748627" cy="231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6000" b="0" i="0" u="none" strike="noStrike" cap="none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  <a:endParaRPr sz="60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7797062" y="3417245"/>
            <a:ext cx="18517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468900" y="287288"/>
            <a:ext cx="11723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3:   Next choose the instance type ,configure instance details, add storage and configure security groups.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357461"/>
            <a:ext cx="12264271" cy="5137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>
          <a:blip r:embed="rId3"/>
          <a:srcRect/>
          <a:stretch/>
        </p:blipFill>
        <p:spPr>
          <a:xfrm>
            <a:off x="1" y="0"/>
            <a:ext cx="12118108" cy="6336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7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01600"/>
            <a:ext cx="12242225" cy="6118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8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"/>
            <a:ext cx="12164291" cy="59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493067-0CE1-46ED-A08D-E53072AC8C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4656"/>
            <a:ext cx="12192002" cy="601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1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ureka 3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2099D8"/>
      </a:accent1>
      <a:accent2>
        <a:srgbClr val="27A6C2"/>
      </a:accent2>
      <a:accent3>
        <a:srgbClr val="5BBE77"/>
      </a:accent3>
      <a:accent4>
        <a:srgbClr val="8DC928"/>
      </a:accent4>
      <a:accent5>
        <a:srgbClr val="60C067"/>
      </a:accent5>
      <a:accent6>
        <a:srgbClr val="7F7F7F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590</Words>
  <Application>Microsoft Office PowerPoint</Application>
  <PresentationFormat>Widescreen</PresentationFormat>
  <Paragraphs>165</Paragraphs>
  <Slides>45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Poppins SemiBold</vt:lpstr>
      <vt:lpstr>Poppins Light</vt:lpstr>
      <vt:lpstr>Nirmala UI</vt:lpstr>
      <vt:lpstr>Arial</vt:lpstr>
      <vt:lpstr>Poppins</vt:lpstr>
      <vt:lpstr>Microsoft Himalaya</vt:lpstr>
      <vt:lpstr>Lato Black</vt:lpstr>
      <vt:lpstr>MS PGothic</vt:lpstr>
      <vt:lpstr>Poppins Medium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Shashikant Tanti</dc:creator>
  <cp:lastModifiedBy>Shashikant Tanti</cp:lastModifiedBy>
  <cp:revision>6</cp:revision>
  <dcterms:modified xsi:type="dcterms:W3CDTF">2021-09-06T17:56:37Z</dcterms:modified>
</cp:coreProperties>
</file>